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A8032-0006-4733-A9DE-118A301F555B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B6B68-05D0-4CBE-BDAA-30B711C9C6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orld Cu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85800" y="0"/>
            <a:ext cx="10493828" cy="7239000"/>
          </a:xfrm>
          <a:prstGeom prst="rect">
            <a:avLst/>
          </a:prstGeom>
        </p:spPr>
      </p:pic>
      <p:pic>
        <p:nvPicPr>
          <p:cNvPr id="6" name="Picture 5" descr="Mc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7200" y="3733800"/>
            <a:ext cx="1447800" cy="1513609"/>
          </a:xfrm>
          <a:prstGeom prst="rect">
            <a:avLst/>
          </a:prstGeom>
        </p:spPr>
      </p:pic>
      <p:pic>
        <p:nvPicPr>
          <p:cNvPr id="9" name="Picture 8" descr="MosBurger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0" y="4267200"/>
            <a:ext cx="2819400" cy="1762125"/>
          </a:xfrm>
          <a:prstGeom prst="rect">
            <a:avLst/>
          </a:prstGeom>
        </p:spPr>
      </p:pic>
      <p:pic>
        <p:nvPicPr>
          <p:cNvPr id="11" name="Picture 10" descr="San Fran's Recycli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2200" y="4114800"/>
            <a:ext cx="1778000" cy="1447800"/>
          </a:xfrm>
          <a:prstGeom prst="rect">
            <a:avLst/>
          </a:prstGeom>
        </p:spPr>
      </p:pic>
      <p:pic>
        <p:nvPicPr>
          <p:cNvPr id="12" name="Picture 11" descr="plastic-tras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6800" y="4114800"/>
            <a:ext cx="1724025" cy="1504566"/>
          </a:xfrm>
          <a:prstGeom prst="rect">
            <a:avLst/>
          </a:prstGeom>
        </p:spPr>
      </p:pic>
      <p:pic>
        <p:nvPicPr>
          <p:cNvPr id="13" name="Picture 12" descr="Paper towel wast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609600" y="3733800"/>
            <a:ext cx="1551782" cy="1295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38200" y="8382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468892" y="4572000"/>
            <a:ext cx="259765" cy="1298377"/>
          </a:xfrm>
          <a:prstGeom prst="ellipse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057400" y="609600"/>
            <a:ext cx="4678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A Circle of Life</a:t>
            </a:r>
            <a:endParaRPr 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</dc:creator>
  <cp:lastModifiedBy>John</cp:lastModifiedBy>
  <cp:revision>1</cp:revision>
  <dcterms:created xsi:type="dcterms:W3CDTF">2010-11-02T06:22:57Z</dcterms:created>
  <dcterms:modified xsi:type="dcterms:W3CDTF">2010-11-02T06:48:03Z</dcterms:modified>
</cp:coreProperties>
</file>